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42FF-38C1-40E6-B3AE-E4B72E20E03B}" type="datetimeFigureOut">
              <a:rPr lang="it-IT" smtClean="0"/>
              <a:pPr/>
              <a:t>12/10/2020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7DBCA-FA5C-4680-A28B-0256425CD6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42FF-38C1-40E6-B3AE-E4B72E20E03B}" type="datetimeFigureOut">
              <a:rPr lang="it-IT" smtClean="0"/>
              <a:pPr/>
              <a:t>12/10/2020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DBCA-FA5C-4680-A28B-0256425CD6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7A7DBCA-FA5C-4680-A28B-0256425CD6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42FF-38C1-40E6-B3AE-E4B72E20E03B}" type="datetimeFigureOut">
              <a:rPr lang="it-IT" smtClean="0"/>
              <a:pPr/>
              <a:t>12/10/2020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42FF-38C1-40E6-B3AE-E4B72E20E03B}" type="datetimeFigureOut">
              <a:rPr lang="it-IT" smtClean="0"/>
              <a:pPr/>
              <a:t>12/10/2020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7A7DBCA-FA5C-4680-A28B-0256425CD6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42FF-38C1-40E6-B3AE-E4B72E20E03B}" type="datetimeFigureOut">
              <a:rPr lang="it-IT" smtClean="0"/>
              <a:pPr/>
              <a:t>12/10/2020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7DBCA-FA5C-4680-A28B-0256425CD6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AFD42FF-38C1-40E6-B3AE-E4B72E20E03B}" type="datetimeFigureOut">
              <a:rPr lang="it-IT" smtClean="0"/>
              <a:pPr/>
              <a:t>12/10/2020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DBCA-FA5C-4680-A28B-0256425CD6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42FF-38C1-40E6-B3AE-E4B72E20E03B}" type="datetimeFigureOut">
              <a:rPr lang="it-IT" smtClean="0"/>
              <a:pPr/>
              <a:t>12/10/2020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7A7DBCA-FA5C-4680-A28B-0256425CD6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42FF-38C1-40E6-B3AE-E4B72E20E03B}" type="datetimeFigureOut">
              <a:rPr lang="it-IT" smtClean="0"/>
              <a:pPr/>
              <a:t>12/10/2020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7A7DBCA-FA5C-4680-A28B-0256425CD6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42FF-38C1-40E6-B3AE-E4B72E20E03B}" type="datetimeFigureOut">
              <a:rPr lang="it-IT" smtClean="0"/>
              <a:pPr/>
              <a:t>12/10/2020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A7DBCA-FA5C-4680-A28B-0256425CD6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7DBCA-FA5C-4680-A28B-0256425CD6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42FF-38C1-40E6-B3AE-E4B72E20E03B}" type="datetimeFigureOut">
              <a:rPr lang="it-IT" smtClean="0"/>
              <a:pPr/>
              <a:t>12/10/2020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7A7DBCA-FA5C-4680-A28B-0256425CD6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AFD42FF-38C1-40E6-B3AE-E4B72E20E03B}" type="datetimeFigureOut">
              <a:rPr lang="it-IT" smtClean="0"/>
              <a:pPr/>
              <a:t>12/10/2020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AFD42FF-38C1-40E6-B3AE-E4B72E20E03B}" type="datetimeFigureOut">
              <a:rPr lang="it-IT" smtClean="0"/>
              <a:pPr/>
              <a:t>12/10/2020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7DBCA-FA5C-4680-A28B-0256425CD6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2819400"/>
            <a:ext cx="7920880" cy="3417912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 err="1" smtClean="0"/>
              <a:t>Sismabonus</a:t>
            </a:r>
            <a:r>
              <a:rPr lang="it-IT" sz="2400" dirty="0" smtClean="0"/>
              <a:t> e superbonus 110%</a:t>
            </a:r>
          </a:p>
          <a:p>
            <a:r>
              <a:rPr lang="it-IT" sz="2400" dirty="0" smtClean="0"/>
              <a:t>Aspetti generali e criticità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pPr algn="l"/>
            <a:endParaRPr lang="it-IT" dirty="0" smtClean="0"/>
          </a:p>
          <a:p>
            <a:pPr algn="l"/>
            <a:endParaRPr lang="it-IT" dirty="0" smtClean="0"/>
          </a:p>
          <a:p>
            <a:pPr algn="l"/>
            <a:endParaRPr lang="it-IT" dirty="0" smtClean="0"/>
          </a:p>
          <a:p>
            <a:pPr algn="l"/>
            <a:endParaRPr lang="it-IT" dirty="0" smtClean="0"/>
          </a:p>
          <a:p>
            <a:pPr algn="l"/>
            <a:r>
              <a:rPr lang="it-IT" dirty="0" smtClean="0"/>
              <a:t>12 ottobre 2020   </a:t>
            </a:r>
          </a:p>
          <a:p>
            <a:pPr algn="l"/>
            <a:r>
              <a:rPr lang="it-IT" sz="900" dirty="0" smtClean="0"/>
              <a:t>Documento del centro studi                                                  </a:t>
            </a:r>
            <a:r>
              <a:rPr lang="it-IT" dirty="0" smtClean="0"/>
              <a:t>Giovanni</a:t>
            </a:r>
          </a:p>
          <a:p>
            <a:pPr algn="l"/>
            <a:r>
              <a:rPr lang="it-IT" sz="900" dirty="0" smtClean="0"/>
              <a:t>Del consiglio nazionale degli ingegneri                                                                  </a:t>
            </a:r>
          </a:p>
          <a:p>
            <a:pPr algn="l"/>
            <a:r>
              <a:rPr lang="it-IT" dirty="0" smtClean="0"/>
              <a:t>                                                                     cardinale </a:t>
            </a:r>
          </a:p>
          <a:p>
            <a:pPr algn="l"/>
            <a:r>
              <a:rPr lang="it-IT" sz="1100" dirty="0" smtClean="0"/>
              <a:t>                                                       </a:t>
            </a:r>
          </a:p>
          <a:p>
            <a:pPr algn="l"/>
            <a:r>
              <a:rPr lang="it-IT" sz="1100" dirty="0" smtClean="0"/>
              <a:t>                                                                                 VICE PRESIDENTE CNI</a:t>
            </a:r>
          </a:p>
          <a:p>
            <a:endParaRPr lang="it-IT" sz="2400" dirty="0" smtClean="0"/>
          </a:p>
          <a:p>
            <a:endParaRPr lang="it-IT" sz="240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24135"/>
          </a:xfrm>
        </p:spPr>
        <p:txBody>
          <a:bodyPr/>
          <a:lstStyle/>
          <a:p>
            <a:r>
              <a:rPr lang="it-IT" dirty="0" smtClean="0"/>
              <a:t>BANCA DEL VALDARNO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32</Words>
  <Application>Microsoft Office PowerPoint</Application>
  <PresentationFormat>Presentazione su schermo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Città</vt:lpstr>
      <vt:lpstr>BANCA DEL VALDARNO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BANCA DEL VALDARNO</dc:title>
  <dc:creator>federico.tarchi</dc:creator>
  <cp:lastModifiedBy>federico.tarchi</cp:lastModifiedBy>
  <cp:revision>9</cp:revision>
  <dcterms:created xsi:type="dcterms:W3CDTF">2020-10-09T08:33:04Z</dcterms:created>
  <dcterms:modified xsi:type="dcterms:W3CDTF">2020-10-12T08:11:10Z</dcterms:modified>
</cp:coreProperties>
</file>